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![width:850 centernotop](pre-processing_agnostic.png)
&lt;div style="color: black; font-size: 30px; margin-top: 30px; text-align: center; "&gt;
  &lt;b&gt;Clothing-agnostic Processing Flow &lt;/b&gt;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style="color: white; font-size: 30px; margin-top: 150px; margin-left:700px "&gt;
&lt;b&gt;Generator Architecture&lt;/b&gt;
- Two encoders  
- Four feature fusion blocks
- Condition Aligning stage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Has two routes: the flow pathway and the seg pathway.
- Takes two inputs, $F_{f_{i-1}}$ and $F_{s_{i-1}}$.
- The two pathways communicate with each other to determine $F_{f_i}$ and $F_{s_i}$ simultaneously.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![h:500 farRight](SubDiscriminator.png)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Evaluation Metrics
 - Structural Similarity Index (SSIM)
 $SSIM(x, y) = \frac{(2\mu_x\mu_y + C_1)(2\sigma_{xy} + C_2)}{(\mu_x^2 + \mu_y^2 + C_1)(\sigma_x^2 + \sigma_y^2 + C_2)}$
 - Mean Squared Error (MSE)
 $MSE(x, y) = \frac{1}{n}\sum_{i=1}^{n}(x_i - y_i)^2$
 - Learned Perceptual Image Patch Similarity (LPIPS)
 $LPIPS(x, y) = \frac{1}{N}\sum_{i=1}^{N}|f_i(x) - f_i(y)|_2$
---
 ## Evaluation Metrics
&lt;div style="display:flex;flex-direction:row;"&gt;
&lt;div style="display:flex;gap:0px;flex-direction:column;align-items:left"&gt;
&lt;span style="font-size:30px;"&gt;
 - Structural Similarity Index (SSIM)
 $SSIM(x, y) = \frac{(2\mu_x\mu_y + C_1)(2\sigma_{xy} + C_2)}{(\mu_x^2 + \mu_y^2 + C_1)(\sigma_x^2 + \sigma_y^2 + C_2)}$
 - Mean Squared Error (MSE)
 $MSE(x, y) = \frac{1}{n}\sum_{i=1}^{n}(x_i - y_i)^2$
 - Learned Perceptual Image Patch Similarity (LPIPS)
 $LPIPS(x, y) = \frac{1}{N}\sum_{i=1}^{N}|f_i(x) - f_i(y)|_2$
&lt;/span&gt;
&lt;/div&gt;
&lt;div style="display:flex;flex-direction:column;justify-content:center;align-items:right"&gt;
&lt;span style="font-size:30px;"&gt; 
With $x$ and $y$ are the two images being compared
&lt;/span&gt;
&lt;/div&gt;
&lt;/div&gt;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 Application Overview
- Architecture: Microservice 
- Programming language: Python
- Communication between services: gRPC
- User interface: Streamlit
- Deploy: Docker
![width:900 centernotop](app-overview.png)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Virtual try-on with diffusion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2023-08-06T15:32:15Z</dcterms:created>
  <dcterms:modified xsi:type="dcterms:W3CDTF">2023-08-06T15:32:15Z</dcterms:modified>
</cp:coreProperties>
</file>